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1677847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UNDER CONSTRUCTION</a:t>
            </a:r>
            <a:endParaRPr lang="en-IE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54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Paula Colavita</dc:creator>
  <cp:lastModifiedBy>Tess (Teresa) Lalor</cp:lastModifiedBy>
  <cp:revision>1</cp:revision>
  <dcterms:created xsi:type="dcterms:W3CDTF">2006-08-16T00:00:00Z</dcterms:created>
  <dcterms:modified xsi:type="dcterms:W3CDTF">2014-03-18T16:09:08Z</dcterms:modified>
</cp:coreProperties>
</file>